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56" r:id="rId4"/>
    <p:sldId id="260" r:id="rId5"/>
    <p:sldId id="273" r:id="rId6"/>
    <p:sldId id="270" r:id="rId7"/>
    <p:sldId id="274" r:id="rId8"/>
    <p:sldId id="276" r:id="rId9"/>
    <p:sldId id="271" r:id="rId10"/>
    <p:sldId id="272" r:id="rId11"/>
    <p:sldId id="275" r:id="rId12"/>
    <p:sldId id="278" r:id="rId13"/>
    <p:sldId id="258" r:id="rId14"/>
    <p:sldId id="279" r:id="rId15"/>
    <p:sldId id="281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3851FC-9188-43CE-AEAC-BE8111D005E0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93B57EB-5291-43E3-9BE2-FD0C61FBB387}">
      <dgm:prSet/>
      <dgm:spPr/>
      <dgm:t>
        <a:bodyPr/>
        <a:lstStyle/>
        <a:p>
          <a:r>
            <a:rPr lang="pl-PL"/>
            <a:t>Spisane wywiady</a:t>
          </a:r>
          <a:endParaRPr lang="en-US"/>
        </a:p>
      </dgm:t>
    </dgm:pt>
    <dgm:pt modelId="{38ED89E8-B525-479E-A294-1AC961FD4E8E}" type="parTrans" cxnId="{57A7CA58-1909-4682-9730-C6BE5C02D7FB}">
      <dgm:prSet/>
      <dgm:spPr/>
      <dgm:t>
        <a:bodyPr/>
        <a:lstStyle/>
        <a:p>
          <a:endParaRPr lang="en-US"/>
        </a:p>
      </dgm:t>
    </dgm:pt>
    <dgm:pt modelId="{6624266C-72FF-41BA-9262-3E92B714D88B}" type="sibTrans" cxnId="{57A7CA58-1909-4682-9730-C6BE5C02D7FB}">
      <dgm:prSet/>
      <dgm:spPr/>
      <dgm:t>
        <a:bodyPr/>
        <a:lstStyle/>
        <a:p>
          <a:endParaRPr lang="en-US"/>
        </a:p>
      </dgm:t>
    </dgm:pt>
    <dgm:pt modelId="{5B37D389-3ADE-4096-A5C0-B60A173DE17C}">
      <dgm:prSet/>
      <dgm:spPr/>
      <dgm:t>
        <a:bodyPr/>
        <a:lstStyle/>
        <a:p>
          <a:r>
            <a:rPr lang="pl-PL"/>
            <a:t>Nagrania audio wywiadów</a:t>
          </a:r>
          <a:endParaRPr lang="en-US"/>
        </a:p>
      </dgm:t>
    </dgm:pt>
    <dgm:pt modelId="{91638DDF-1F7F-4787-9D09-F54B2E4DAC13}" type="parTrans" cxnId="{AC25ECC5-5CDB-4D2F-8695-6137FF322042}">
      <dgm:prSet/>
      <dgm:spPr/>
      <dgm:t>
        <a:bodyPr/>
        <a:lstStyle/>
        <a:p>
          <a:endParaRPr lang="en-US"/>
        </a:p>
      </dgm:t>
    </dgm:pt>
    <dgm:pt modelId="{08E36AB8-1D4F-49AD-BC8F-7D53F7B6D2F7}" type="sibTrans" cxnId="{AC25ECC5-5CDB-4D2F-8695-6137FF322042}">
      <dgm:prSet/>
      <dgm:spPr/>
      <dgm:t>
        <a:bodyPr/>
        <a:lstStyle/>
        <a:p>
          <a:endParaRPr lang="en-US"/>
        </a:p>
      </dgm:t>
    </dgm:pt>
    <dgm:pt modelId="{EE694537-B307-4E7C-9DFA-2657480BAFAC}">
      <dgm:prSet/>
      <dgm:spPr/>
      <dgm:t>
        <a:bodyPr/>
        <a:lstStyle/>
        <a:p>
          <a:r>
            <a:rPr lang="pl-PL"/>
            <a:t>Nagrania wideo wywiadów</a:t>
          </a:r>
          <a:endParaRPr lang="en-US"/>
        </a:p>
      </dgm:t>
    </dgm:pt>
    <dgm:pt modelId="{09827735-D54A-4D61-A2F1-DA2878A6C95A}" type="parTrans" cxnId="{05A3A62B-3B3D-4B86-82C0-A923C5FDF92F}">
      <dgm:prSet/>
      <dgm:spPr/>
      <dgm:t>
        <a:bodyPr/>
        <a:lstStyle/>
        <a:p>
          <a:endParaRPr lang="en-US"/>
        </a:p>
      </dgm:t>
    </dgm:pt>
    <dgm:pt modelId="{8D4EE0CD-A278-4E9D-903F-215DE9EF1CB7}" type="sibTrans" cxnId="{05A3A62B-3B3D-4B86-82C0-A923C5FDF92F}">
      <dgm:prSet/>
      <dgm:spPr/>
      <dgm:t>
        <a:bodyPr/>
        <a:lstStyle/>
        <a:p>
          <a:endParaRPr lang="en-US"/>
        </a:p>
      </dgm:t>
    </dgm:pt>
    <dgm:pt modelId="{1F29C0C5-B253-4FC6-8D88-59A20B4187AF}" type="pres">
      <dgm:prSet presAssocID="{4D3851FC-9188-43CE-AEAC-BE8111D005E0}" presName="root" presStyleCnt="0">
        <dgm:presLayoutVars>
          <dgm:dir/>
          <dgm:resizeHandles val="exact"/>
        </dgm:presLayoutVars>
      </dgm:prSet>
      <dgm:spPr/>
    </dgm:pt>
    <dgm:pt modelId="{0FA5622C-5CAF-40F6-9ADC-6AB85D24690C}" type="pres">
      <dgm:prSet presAssocID="{093B57EB-5291-43E3-9BE2-FD0C61FBB387}" presName="compNode" presStyleCnt="0"/>
      <dgm:spPr/>
    </dgm:pt>
    <dgm:pt modelId="{7C4884C7-6DC6-4390-BF9C-81681319F318}" type="pres">
      <dgm:prSet presAssocID="{093B57EB-5291-43E3-9BE2-FD0C61FBB38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 microphone"/>
        </a:ext>
      </dgm:extLst>
    </dgm:pt>
    <dgm:pt modelId="{C9B14459-5263-4459-9A25-B2EF2D4A1A28}" type="pres">
      <dgm:prSet presAssocID="{093B57EB-5291-43E3-9BE2-FD0C61FBB387}" presName="spaceRect" presStyleCnt="0"/>
      <dgm:spPr/>
    </dgm:pt>
    <dgm:pt modelId="{DEF31111-6B1B-4EAA-A5B5-3FD20533AC87}" type="pres">
      <dgm:prSet presAssocID="{093B57EB-5291-43E3-9BE2-FD0C61FBB387}" presName="textRect" presStyleLbl="revTx" presStyleIdx="0" presStyleCnt="3">
        <dgm:presLayoutVars>
          <dgm:chMax val="1"/>
          <dgm:chPref val="1"/>
        </dgm:presLayoutVars>
      </dgm:prSet>
      <dgm:spPr/>
    </dgm:pt>
    <dgm:pt modelId="{F15547BC-7795-497F-ADF7-17CC3AFC7C99}" type="pres">
      <dgm:prSet presAssocID="{6624266C-72FF-41BA-9262-3E92B714D88B}" presName="sibTrans" presStyleCnt="0"/>
      <dgm:spPr/>
    </dgm:pt>
    <dgm:pt modelId="{DB97F234-6C15-4676-B03D-4FBBAC5AB97B}" type="pres">
      <dgm:prSet presAssocID="{5B37D389-3ADE-4096-A5C0-B60A173DE17C}" presName="compNode" presStyleCnt="0"/>
      <dgm:spPr/>
    </dgm:pt>
    <dgm:pt modelId="{D3350E3C-BD1D-449A-841A-6C8931772DB5}" type="pres">
      <dgm:prSet presAssocID="{5B37D389-3ADE-4096-A5C0-B60A173DE17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phones"/>
        </a:ext>
      </dgm:extLst>
    </dgm:pt>
    <dgm:pt modelId="{EC18EC55-D810-4CA9-B841-5F2DB92FC6BD}" type="pres">
      <dgm:prSet presAssocID="{5B37D389-3ADE-4096-A5C0-B60A173DE17C}" presName="spaceRect" presStyleCnt="0"/>
      <dgm:spPr/>
    </dgm:pt>
    <dgm:pt modelId="{09FF9F62-E301-4DAF-A1A8-20CD64519617}" type="pres">
      <dgm:prSet presAssocID="{5B37D389-3ADE-4096-A5C0-B60A173DE17C}" presName="textRect" presStyleLbl="revTx" presStyleIdx="1" presStyleCnt="3">
        <dgm:presLayoutVars>
          <dgm:chMax val="1"/>
          <dgm:chPref val="1"/>
        </dgm:presLayoutVars>
      </dgm:prSet>
      <dgm:spPr/>
    </dgm:pt>
    <dgm:pt modelId="{8DBFAD6C-7D8C-46B0-B6D7-44D379610345}" type="pres">
      <dgm:prSet presAssocID="{08E36AB8-1D4F-49AD-BC8F-7D53F7B6D2F7}" presName="sibTrans" presStyleCnt="0"/>
      <dgm:spPr/>
    </dgm:pt>
    <dgm:pt modelId="{0B9E8294-643F-4461-B6BC-2FD46C99EB69}" type="pres">
      <dgm:prSet presAssocID="{EE694537-B307-4E7C-9DFA-2657480BAFAC}" presName="compNode" presStyleCnt="0"/>
      <dgm:spPr/>
    </dgm:pt>
    <dgm:pt modelId="{F65E4059-1BFF-4147-A820-19886BF2DCD9}" type="pres">
      <dgm:prSet presAssocID="{EE694537-B307-4E7C-9DFA-2657480BAFA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A8A34321-252C-4F2A-8C5B-67AE0E80D037}" type="pres">
      <dgm:prSet presAssocID="{EE694537-B307-4E7C-9DFA-2657480BAFAC}" presName="spaceRect" presStyleCnt="0"/>
      <dgm:spPr/>
    </dgm:pt>
    <dgm:pt modelId="{DC8FE68F-E598-4D34-9447-E5E9FA57654F}" type="pres">
      <dgm:prSet presAssocID="{EE694537-B307-4E7C-9DFA-2657480BAFA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F388814-2976-40C0-9C00-7016E38BB477}" type="presOf" srcId="{4D3851FC-9188-43CE-AEAC-BE8111D005E0}" destId="{1F29C0C5-B253-4FC6-8D88-59A20B4187AF}" srcOrd="0" destOrd="0" presId="urn:microsoft.com/office/officeart/2018/2/layout/IconLabelList"/>
    <dgm:cxn modelId="{05A3A62B-3B3D-4B86-82C0-A923C5FDF92F}" srcId="{4D3851FC-9188-43CE-AEAC-BE8111D005E0}" destId="{EE694537-B307-4E7C-9DFA-2657480BAFAC}" srcOrd="2" destOrd="0" parTransId="{09827735-D54A-4D61-A2F1-DA2878A6C95A}" sibTransId="{8D4EE0CD-A278-4E9D-903F-215DE9EF1CB7}"/>
    <dgm:cxn modelId="{313F905B-39E4-435B-BFD1-00DAEE4DC056}" type="presOf" srcId="{5B37D389-3ADE-4096-A5C0-B60A173DE17C}" destId="{09FF9F62-E301-4DAF-A1A8-20CD64519617}" srcOrd="0" destOrd="0" presId="urn:microsoft.com/office/officeart/2018/2/layout/IconLabelList"/>
    <dgm:cxn modelId="{57A7CA58-1909-4682-9730-C6BE5C02D7FB}" srcId="{4D3851FC-9188-43CE-AEAC-BE8111D005E0}" destId="{093B57EB-5291-43E3-9BE2-FD0C61FBB387}" srcOrd="0" destOrd="0" parTransId="{38ED89E8-B525-479E-A294-1AC961FD4E8E}" sibTransId="{6624266C-72FF-41BA-9262-3E92B714D88B}"/>
    <dgm:cxn modelId="{66B561B6-4EF1-4E20-B8CF-1CD8271716E3}" type="presOf" srcId="{093B57EB-5291-43E3-9BE2-FD0C61FBB387}" destId="{DEF31111-6B1B-4EAA-A5B5-3FD20533AC87}" srcOrd="0" destOrd="0" presId="urn:microsoft.com/office/officeart/2018/2/layout/IconLabelList"/>
    <dgm:cxn modelId="{AC25ECC5-5CDB-4D2F-8695-6137FF322042}" srcId="{4D3851FC-9188-43CE-AEAC-BE8111D005E0}" destId="{5B37D389-3ADE-4096-A5C0-B60A173DE17C}" srcOrd="1" destOrd="0" parTransId="{91638DDF-1F7F-4787-9D09-F54B2E4DAC13}" sibTransId="{08E36AB8-1D4F-49AD-BC8F-7D53F7B6D2F7}"/>
    <dgm:cxn modelId="{496A06D6-3B44-4BCE-A272-0F50D2F0A970}" type="presOf" srcId="{EE694537-B307-4E7C-9DFA-2657480BAFAC}" destId="{DC8FE68F-E598-4D34-9447-E5E9FA57654F}" srcOrd="0" destOrd="0" presId="urn:microsoft.com/office/officeart/2018/2/layout/IconLabelList"/>
    <dgm:cxn modelId="{76D6B4B8-8B25-4310-8D74-C42929C848DF}" type="presParOf" srcId="{1F29C0C5-B253-4FC6-8D88-59A20B4187AF}" destId="{0FA5622C-5CAF-40F6-9ADC-6AB85D24690C}" srcOrd="0" destOrd="0" presId="urn:microsoft.com/office/officeart/2018/2/layout/IconLabelList"/>
    <dgm:cxn modelId="{32AFA8BD-4B32-4BC2-B5CB-57A195A2A56F}" type="presParOf" srcId="{0FA5622C-5CAF-40F6-9ADC-6AB85D24690C}" destId="{7C4884C7-6DC6-4390-BF9C-81681319F318}" srcOrd="0" destOrd="0" presId="urn:microsoft.com/office/officeart/2018/2/layout/IconLabelList"/>
    <dgm:cxn modelId="{34E363AD-2219-4EF2-A8DE-8C4AB24EBDF7}" type="presParOf" srcId="{0FA5622C-5CAF-40F6-9ADC-6AB85D24690C}" destId="{C9B14459-5263-4459-9A25-B2EF2D4A1A28}" srcOrd="1" destOrd="0" presId="urn:microsoft.com/office/officeart/2018/2/layout/IconLabelList"/>
    <dgm:cxn modelId="{998FE470-A62F-4543-8A51-2AE202D1AF9F}" type="presParOf" srcId="{0FA5622C-5CAF-40F6-9ADC-6AB85D24690C}" destId="{DEF31111-6B1B-4EAA-A5B5-3FD20533AC87}" srcOrd="2" destOrd="0" presId="urn:microsoft.com/office/officeart/2018/2/layout/IconLabelList"/>
    <dgm:cxn modelId="{A1FACFB4-E700-49E9-999C-FFEDD0A82BC5}" type="presParOf" srcId="{1F29C0C5-B253-4FC6-8D88-59A20B4187AF}" destId="{F15547BC-7795-497F-ADF7-17CC3AFC7C99}" srcOrd="1" destOrd="0" presId="urn:microsoft.com/office/officeart/2018/2/layout/IconLabelList"/>
    <dgm:cxn modelId="{3C400045-A005-4D83-9D61-F853B8749C2F}" type="presParOf" srcId="{1F29C0C5-B253-4FC6-8D88-59A20B4187AF}" destId="{DB97F234-6C15-4676-B03D-4FBBAC5AB97B}" srcOrd="2" destOrd="0" presId="urn:microsoft.com/office/officeart/2018/2/layout/IconLabelList"/>
    <dgm:cxn modelId="{D32F8F8D-C662-49D7-B9CA-42FF849753D7}" type="presParOf" srcId="{DB97F234-6C15-4676-B03D-4FBBAC5AB97B}" destId="{D3350E3C-BD1D-449A-841A-6C8931772DB5}" srcOrd="0" destOrd="0" presId="urn:microsoft.com/office/officeart/2018/2/layout/IconLabelList"/>
    <dgm:cxn modelId="{989CCC7F-F4D5-4D29-A835-9D1EF72BEEDF}" type="presParOf" srcId="{DB97F234-6C15-4676-B03D-4FBBAC5AB97B}" destId="{EC18EC55-D810-4CA9-B841-5F2DB92FC6BD}" srcOrd="1" destOrd="0" presId="urn:microsoft.com/office/officeart/2018/2/layout/IconLabelList"/>
    <dgm:cxn modelId="{DF02EA92-7C6E-45E8-A883-CD28374652E2}" type="presParOf" srcId="{DB97F234-6C15-4676-B03D-4FBBAC5AB97B}" destId="{09FF9F62-E301-4DAF-A1A8-20CD64519617}" srcOrd="2" destOrd="0" presId="urn:microsoft.com/office/officeart/2018/2/layout/IconLabelList"/>
    <dgm:cxn modelId="{4C5716B8-B9D3-437A-9825-E6588FE3C9F0}" type="presParOf" srcId="{1F29C0C5-B253-4FC6-8D88-59A20B4187AF}" destId="{8DBFAD6C-7D8C-46B0-B6D7-44D379610345}" srcOrd="3" destOrd="0" presId="urn:microsoft.com/office/officeart/2018/2/layout/IconLabelList"/>
    <dgm:cxn modelId="{BC398967-6C58-4D14-9154-E222D11010A1}" type="presParOf" srcId="{1F29C0C5-B253-4FC6-8D88-59A20B4187AF}" destId="{0B9E8294-643F-4461-B6BC-2FD46C99EB69}" srcOrd="4" destOrd="0" presId="urn:microsoft.com/office/officeart/2018/2/layout/IconLabelList"/>
    <dgm:cxn modelId="{4E5C3D35-9EA4-43CA-B1C2-BB17D7D4A1E3}" type="presParOf" srcId="{0B9E8294-643F-4461-B6BC-2FD46C99EB69}" destId="{F65E4059-1BFF-4147-A820-19886BF2DCD9}" srcOrd="0" destOrd="0" presId="urn:microsoft.com/office/officeart/2018/2/layout/IconLabelList"/>
    <dgm:cxn modelId="{AE920DE4-F32D-4C2F-BCAC-CAE1B1421878}" type="presParOf" srcId="{0B9E8294-643F-4461-B6BC-2FD46C99EB69}" destId="{A8A34321-252C-4F2A-8C5B-67AE0E80D037}" srcOrd="1" destOrd="0" presId="urn:microsoft.com/office/officeart/2018/2/layout/IconLabelList"/>
    <dgm:cxn modelId="{7DA774DD-AD07-42EE-8037-76EEADE5913A}" type="presParOf" srcId="{0B9E8294-643F-4461-B6BC-2FD46C99EB69}" destId="{DC8FE68F-E598-4D34-9447-E5E9FA57654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92A6AD-A38F-427D-BB93-3B650A7B28B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FDE1879-27B2-44C8-9BCB-30FBD8052968}">
      <dgm:prSet/>
      <dgm:spPr/>
      <dgm:t>
        <a:bodyPr/>
        <a:lstStyle/>
        <a:p>
          <a:r>
            <a:rPr lang="pl-PL" dirty="0"/>
            <a:t>Czy narratorzy otworzyli się przed badaczami?</a:t>
          </a:r>
          <a:endParaRPr lang="en-US" dirty="0"/>
        </a:p>
      </dgm:t>
    </dgm:pt>
    <dgm:pt modelId="{91B6C452-9B79-4BE1-AEDF-0EA3486375F9}" type="parTrans" cxnId="{E58080B6-8650-44F9-80DD-A83A64CC40B5}">
      <dgm:prSet/>
      <dgm:spPr/>
      <dgm:t>
        <a:bodyPr/>
        <a:lstStyle/>
        <a:p>
          <a:endParaRPr lang="en-US"/>
        </a:p>
      </dgm:t>
    </dgm:pt>
    <dgm:pt modelId="{4D87641E-96FF-4F76-9120-9E7E03531994}" type="sibTrans" cxnId="{E58080B6-8650-44F9-80DD-A83A64CC40B5}">
      <dgm:prSet/>
      <dgm:spPr/>
      <dgm:t>
        <a:bodyPr/>
        <a:lstStyle/>
        <a:p>
          <a:endParaRPr lang="en-US"/>
        </a:p>
      </dgm:t>
    </dgm:pt>
    <dgm:pt modelId="{E6250E3B-1194-4184-A759-7199E2E06951}">
      <dgm:prSet/>
      <dgm:spPr/>
      <dgm:t>
        <a:bodyPr/>
        <a:lstStyle/>
        <a:p>
          <a:r>
            <a:rPr lang="pl-PL" dirty="0"/>
            <a:t>Jak badacze czuli się w swojej roli?</a:t>
          </a:r>
          <a:endParaRPr lang="en-US" dirty="0"/>
        </a:p>
      </dgm:t>
    </dgm:pt>
    <dgm:pt modelId="{73A6A53B-FDA9-4562-A6A3-04580D960968}" type="parTrans" cxnId="{9A72A9AE-6BB3-4C75-9897-7CF8D66C3146}">
      <dgm:prSet/>
      <dgm:spPr/>
      <dgm:t>
        <a:bodyPr/>
        <a:lstStyle/>
        <a:p>
          <a:endParaRPr lang="en-US"/>
        </a:p>
      </dgm:t>
    </dgm:pt>
    <dgm:pt modelId="{DE615563-3BF3-47BF-A3D8-E163233C0512}" type="sibTrans" cxnId="{9A72A9AE-6BB3-4C75-9897-7CF8D66C3146}">
      <dgm:prSet/>
      <dgm:spPr/>
      <dgm:t>
        <a:bodyPr/>
        <a:lstStyle/>
        <a:p>
          <a:endParaRPr lang="en-US"/>
        </a:p>
      </dgm:t>
    </dgm:pt>
    <dgm:pt modelId="{F7BDE986-9DE9-42BF-B288-D6B9FE61EC28}">
      <dgm:prSet/>
      <dgm:spPr/>
      <dgm:t>
        <a:bodyPr/>
        <a:lstStyle/>
        <a:p>
          <a:r>
            <a:rPr lang="pl-PL" dirty="0"/>
            <a:t>Jak opowiadamy o swoim życiu? Jak szukamy dla treści odpowiedniej formy, nadającej sens naszemu życiu?</a:t>
          </a:r>
          <a:endParaRPr lang="en-US" dirty="0"/>
        </a:p>
      </dgm:t>
    </dgm:pt>
    <dgm:pt modelId="{DBFACC34-FF51-4F8F-AD76-AB1CFD555154}" type="parTrans" cxnId="{82C05158-E760-46E4-A83A-F9BD65E80B52}">
      <dgm:prSet/>
      <dgm:spPr/>
      <dgm:t>
        <a:bodyPr/>
        <a:lstStyle/>
        <a:p>
          <a:endParaRPr lang="en-US"/>
        </a:p>
      </dgm:t>
    </dgm:pt>
    <dgm:pt modelId="{8CAB7BF5-079B-4CB0-BED2-6635FBCEDB09}" type="sibTrans" cxnId="{82C05158-E760-46E4-A83A-F9BD65E80B52}">
      <dgm:prSet/>
      <dgm:spPr/>
      <dgm:t>
        <a:bodyPr/>
        <a:lstStyle/>
        <a:p>
          <a:endParaRPr lang="en-US"/>
        </a:p>
      </dgm:t>
    </dgm:pt>
    <dgm:pt modelId="{CF002564-5ECA-49AB-B718-E69F62317783}" type="pres">
      <dgm:prSet presAssocID="{F392A6AD-A38F-427D-BB93-3B650A7B28B3}" presName="root" presStyleCnt="0">
        <dgm:presLayoutVars>
          <dgm:dir/>
          <dgm:resizeHandles val="exact"/>
        </dgm:presLayoutVars>
      </dgm:prSet>
      <dgm:spPr/>
    </dgm:pt>
    <dgm:pt modelId="{3184B36C-B151-41BD-89B1-728144F0C307}" type="pres">
      <dgm:prSet presAssocID="{FFDE1879-27B2-44C8-9BCB-30FBD8052968}" presName="compNode" presStyleCnt="0"/>
      <dgm:spPr/>
    </dgm:pt>
    <dgm:pt modelId="{4F249EBB-B14D-4D37-A75D-BC8A08E59482}" type="pres">
      <dgm:prSet presAssocID="{FFDE1879-27B2-44C8-9BCB-30FBD8052968}" presName="bgRect" presStyleLbl="bgShp" presStyleIdx="0" presStyleCnt="3"/>
      <dgm:spPr/>
    </dgm:pt>
    <dgm:pt modelId="{F84341E6-6E83-4629-A30C-9808E357F9FF}" type="pres">
      <dgm:prSet presAssocID="{FFDE1879-27B2-44C8-9BCB-30FBD805296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297DE279-C4ED-421F-9C26-5902927AC6DD}" type="pres">
      <dgm:prSet presAssocID="{FFDE1879-27B2-44C8-9BCB-30FBD8052968}" presName="spaceRect" presStyleCnt="0"/>
      <dgm:spPr/>
    </dgm:pt>
    <dgm:pt modelId="{BBA0DEA3-FCCF-4237-B1F6-88FC851A940C}" type="pres">
      <dgm:prSet presAssocID="{FFDE1879-27B2-44C8-9BCB-30FBD8052968}" presName="parTx" presStyleLbl="revTx" presStyleIdx="0" presStyleCnt="3">
        <dgm:presLayoutVars>
          <dgm:chMax val="0"/>
          <dgm:chPref val="0"/>
        </dgm:presLayoutVars>
      </dgm:prSet>
      <dgm:spPr/>
    </dgm:pt>
    <dgm:pt modelId="{74A04076-66A6-4CA2-99D4-07D2F482AC22}" type="pres">
      <dgm:prSet presAssocID="{4D87641E-96FF-4F76-9120-9E7E03531994}" presName="sibTrans" presStyleCnt="0"/>
      <dgm:spPr/>
    </dgm:pt>
    <dgm:pt modelId="{4798E03F-4DF3-47D9-A433-0C4EE6C0D489}" type="pres">
      <dgm:prSet presAssocID="{E6250E3B-1194-4184-A759-7199E2E06951}" presName="compNode" presStyleCnt="0"/>
      <dgm:spPr/>
    </dgm:pt>
    <dgm:pt modelId="{B663C712-2571-4A4C-A920-A5C48819B870}" type="pres">
      <dgm:prSet presAssocID="{E6250E3B-1194-4184-A759-7199E2E06951}" presName="bgRect" presStyleLbl="bgShp" presStyleIdx="1" presStyleCnt="3"/>
      <dgm:spPr/>
    </dgm:pt>
    <dgm:pt modelId="{6BCFAABC-BB75-4261-B561-7680B83904D9}" type="pres">
      <dgm:prSet presAssocID="{E6250E3B-1194-4184-A759-7199E2E0695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0A5C79AF-524A-4C8F-8239-E7DE2D0AA5D5}" type="pres">
      <dgm:prSet presAssocID="{E6250E3B-1194-4184-A759-7199E2E06951}" presName="spaceRect" presStyleCnt="0"/>
      <dgm:spPr/>
    </dgm:pt>
    <dgm:pt modelId="{FBA9A692-0B05-42A0-B0F7-3C123E3703BC}" type="pres">
      <dgm:prSet presAssocID="{E6250E3B-1194-4184-A759-7199E2E06951}" presName="parTx" presStyleLbl="revTx" presStyleIdx="1" presStyleCnt="3">
        <dgm:presLayoutVars>
          <dgm:chMax val="0"/>
          <dgm:chPref val="0"/>
        </dgm:presLayoutVars>
      </dgm:prSet>
      <dgm:spPr/>
    </dgm:pt>
    <dgm:pt modelId="{3940EC40-A19A-4CD5-99A5-C9CC840E298E}" type="pres">
      <dgm:prSet presAssocID="{DE615563-3BF3-47BF-A3D8-E163233C0512}" presName="sibTrans" presStyleCnt="0"/>
      <dgm:spPr/>
    </dgm:pt>
    <dgm:pt modelId="{BE2C5E32-4750-41FD-92F3-CCF78F69BB53}" type="pres">
      <dgm:prSet presAssocID="{F7BDE986-9DE9-42BF-B288-D6B9FE61EC28}" presName="compNode" presStyleCnt="0"/>
      <dgm:spPr/>
    </dgm:pt>
    <dgm:pt modelId="{3EF51DBA-0EC7-42B9-A6A6-BD6478ED294C}" type="pres">
      <dgm:prSet presAssocID="{F7BDE986-9DE9-42BF-B288-D6B9FE61EC28}" presName="bgRect" presStyleLbl="bgShp" presStyleIdx="2" presStyleCnt="3"/>
      <dgm:spPr/>
    </dgm:pt>
    <dgm:pt modelId="{811749B0-884F-4333-B07E-781A70277530}" type="pres">
      <dgm:prSet presAssocID="{F7BDE986-9DE9-42BF-B288-D6B9FE61EC2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E993D126-6E34-4A62-B4E7-DB30A51D19B3}" type="pres">
      <dgm:prSet presAssocID="{F7BDE986-9DE9-42BF-B288-D6B9FE61EC28}" presName="spaceRect" presStyleCnt="0"/>
      <dgm:spPr/>
    </dgm:pt>
    <dgm:pt modelId="{819EC7F5-166D-4ACD-ADC1-862E86668437}" type="pres">
      <dgm:prSet presAssocID="{F7BDE986-9DE9-42BF-B288-D6B9FE61EC2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EF59667-13F8-4252-81D9-99A5082A56B0}" type="presOf" srcId="{E6250E3B-1194-4184-A759-7199E2E06951}" destId="{FBA9A692-0B05-42A0-B0F7-3C123E3703BC}" srcOrd="0" destOrd="0" presId="urn:microsoft.com/office/officeart/2018/2/layout/IconVerticalSolidList"/>
    <dgm:cxn modelId="{82C05158-E760-46E4-A83A-F9BD65E80B52}" srcId="{F392A6AD-A38F-427D-BB93-3B650A7B28B3}" destId="{F7BDE986-9DE9-42BF-B288-D6B9FE61EC28}" srcOrd="2" destOrd="0" parTransId="{DBFACC34-FF51-4F8F-AD76-AB1CFD555154}" sibTransId="{8CAB7BF5-079B-4CB0-BED2-6635FBCEDB09}"/>
    <dgm:cxn modelId="{0F72568B-E74C-4806-9D47-032BCE50DF90}" type="presOf" srcId="{FFDE1879-27B2-44C8-9BCB-30FBD8052968}" destId="{BBA0DEA3-FCCF-4237-B1F6-88FC851A940C}" srcOrd="0" destOrd="0" presId="urn:microsoft.com/office/officeart/2018/2/layout/IconVerticalSolidList"/>
    <dgm:cxn modelId="{9A72A9AE-6BB3-4C75-9897-7CF8D66C3146}" srcId="{F392A6AD-A38F-427D-BB93-3B650A7B28B3}" destId="{E6250E3B-1194-4184-A759-7199E2E06951}" srcOrd="1" destOrd="0" parTransId="{73A6A53B-FDA9-4562-A6A3-04580D960968}" sibTransId="{DE615563-3BF3-47BF-A3D8-E163233C0512}"/>
    <dgm:cxn modelId="{E58080B6-8650-44F9-80DD-A83A64CC40B5}" srcId="{F392A6AD-A38F-427D-BB93-3B650A7B28B3}" destId="{FFDE1879-27B2-44C8-9BCB-30FBD8052968}" srcOrd="0" destOrd="0" parTransId="{91B6C452-9B79-4BE1-AEDF-0EA3486375F9}" sibTransId="{4D87641E-96FF-4F76-9120-9E7E03531994}"/>
    <dgm:cxn modelId="{902261BA-BC88-4EC3-9EF2-0F8452BC4AB1}" type="presOf" srcId="{F7BDE986-9DE9-42BF-B288-D6B9FE61EC28}" destId="{819EC7F5-166D-4ACD-ADC1-862E86668437}" srcOrd="0" destOrd="0" presId="urn:microsoft.com/office/officeart/2018/2/layout/IconVerticalSolidList"/>
    <dgm:cxn modelId="{E92813C1-BD8D-477A-B4ED-BAF06D1484DC}" type="presOf" srcId="{F392A6AD-A38F-427D-BB93-3B650A7B28B3}" destId="{CF002564-5ECA-49AB-B718-E69F62317783}" srcOrd="0" destOrd="0" presId="urn:microsoft.com/office/officeart/2018/2/layout/IconVerticalSolidList"/>
    <dgm:cxn modelId="{3F623062-7ED4-4D42-B530-130234F7CF53}" type="presParOf" srcId="{CF002564-5ECA-49AB-B718-E69F62317783}" destId="{3184B36C-B151-41BD-89B1-728144F0C307}" srcOrd="0" destOrd="0" presId="urn:microsoft.com/office/officeart/2018/2/layout/IconVerticalSolidList"/>
    <dgm:cxn modelId="{C609C0A6-7BFE-4CFD-B889-A20D6BC92FAF}" type="presParOf" srcId="{3184B36C-B151-41BD-89B1-728144F0C307}" destId="{4F249EBB-B14D-4D37-A75D-BC8A08E59482}" srcOrd="0" destOrd="0" presId="urn:microsoft.com/office/officeart/2018/2/layout/IconVerticalSolidList"/>
    <dgm:cxn modelId="{7B3F25E2-A318-4777-9863-2018955415E1}" type="presParOf" srcId="{3184B36C-B151-41BD-89B1-728144F0C307}" destId="{F84341E6-6E83-4629-A30C-9808E357F9FF}" srcOrd="1" destOrd="0" presId="urn:microsoft.com/office/officeart/2018/2/layout/IconVerticalSolidList"/>
    <dgm:cxn modelId="{BCB2602A-4AB6-4DEA-8119-AC1E5202B291}" type="presParOf" srcId="{3184B36C-B151-41BD-89B1-728144F0C307}" destId="{297DE279-C4ED-421F-9C26-5902927AC6DD}" srcOrd="2" destOrd="0" presId="urn:microsoft.com/office/officeart/2018/2/layout/IconVerticalSolidList"/>
    <dgm:cxn modelId="{E5A17BF7-40C1-452C-A9C4-809CE560EDEB}" type="presParOf" srcId="{3184B36C-B151-41BD-89B1-728144F0C307}" destId="{BBA0DEA3-FCCF-4237-B1F6-88FC851A940C}" srcOrd="3" destOrd="0" presId="urn:microsoft.com/office/officeart/2018/2/layout/IconVerticalSolidList"/>
    <dgm:cxn modelId="{D5B9A47E-C1A4-4FDD-8F89-4EC7FFEE8B0F}" type="presParOf" srcId="{CF002564-5ECA-49AB-B718-E69F62317783}" destId="{74A04076-66A6-4CA2-99D4-07D2F482AC22}" srcOrd="1" destOrd="0" presId="urn:microsoft.com/office/officeart/2018/2/layout/IconVerticalSolidList"/>
    <dgm:cxn modelId="{0D2D5504-D399-497F-95C1-3F70EE2D4E0A}" type="presParOf" srcId="{CF002564-5ECA-49AB-B718-E69F62317783}" destId="{4798E03F-4DF3-47D9-A433-0C4EE6C0D489}" srcOrd="2" destOrd="0" presId="urn:microsoft.com/office/officeart/2018/2/layout/IconVerticalSolidList"/>
    <dgm:cxn modelId="{A667A338-E52D-4113-9249-456225BF4C20}" type="presParOf" srcId="{4798E03F-4DF3-47D9-A433-0C4EE6C0D489}" destId="{B663C712-2571-4A4C-A920-A5C48819B870}" srcOrd="0" destOrd="0" presId="urn:microsoft.com/office/officeart/2018/2/layout/IconVerticalSolidList"/>
    <dgm:cxn modelId="{A160A919-24A2-40C9-A04B-C37A3BB81D9A}" type="presParOf" srcId="{4798E03F-4DF3-47D9-A433-0C4EE6C0D489}" destId="{6BCFAABC-BB75-4261-B561-7680B83904D9}" srcOrd="1" destOrd="0" presId="urn:microsoft.com/office/officeart/2018/2/layout/IconVerticalSolidList"/>
    <dgm:cxn modelId="{F98C7E56-68CC-41EC-BA4F-4D744594FE99}" type="presParOf" srcId="{4798E03F-4DF3-47D9-A433-0C4EE6C0D489}" destId="{0A5C79AF-524A-4C8F-8239-E7DE2D0AA5D5}" srcOrd="2" destOrd="0" presId="urn:microsoft.com/office/officeart/2018/2/layout/IconVerticalSolidList"/>
    <dgm:cxn modelId="{C766E9CE-495F-45BD-9399-E3A23D91D896}" type="presParOf" srcId="{4798E03F-4DF3-47D9-A433-0C4EE6C0D489}" destId="{FBA9A692-0B05-42A0-B0F7-3C123E3703BC}" srcOrd="3" destOrd="0" presId="urn:microsoft.com/office/officeart/2018/2/layout/IconVerticalSolidList"/>
    <dgm:cxn modelId="{7FEB09DC-79CB-46F4-9AF8-8E99BB39A6BF}" type="presParOf" srcId="{CF002564-5ECA-49AB-B718-E69F62317783}" destId="{3940EC40-A19A-4CD5-99A5-C9CC840E298E}" srcOrd="3" destOrd="0" presId="urn:microsoft.com/office/officeart/2018/2/layout/IconVerticalSolidList"/>
    <dgm:cxn modelId="{F2D5304F-19F3-4FA1-915A-8E6BB9863875}" type="presParOf" srcId="{CF002564-5ECA-49AB-B718-E69F62317783}" destId="{BE2C5E32-4750-41FD-92F3-CCF78F69BB53}" srcOrd="4" destOrd="0" presId="urn:microsoft.com/office/officeart/2018/2/layout/IconVerticalSolidList"/>
    <dgm:cxn modelId="{3DDC580A-D61B-4856-8AEA-0508EE729135}" type="presParOf" srcId="{BE2C5E32-4750-41FD-92F3-CCF78F69BB53}" destId="{3EF51DBA-0EC7-42B9-A6A6-BD6478ED294C}" srcOrd="0" destOrd="0" presId="urn:microsoft.com/office/officeart/2018/2/layout/IconVerticalSolidList"/>
    <dgm:cxn modelId="{6F221A04-36BF-48A3-A90C-C9FB6C83167A}" type="presParOf" srcId="{BE2C5E32-4750-41FD-92F3-CCF78F69BB53}" destId="{811749B0-884F-4333-B07E-781A70277530}" srcOrd="1" destOrd="0" presId="urn:microsoft.com/office/officeart/2018/2/layout/IconVerticalSolidList"/>
    <dgm:cxn modelId="{CBB43ED6-8ACD-46A7-B686-A577DC93632A}" type="presParOf" srcId="{BE2C5E32-4750-41FD-92F3-CCF78F69BB53}" destId="{E993D126-6E34-4A62-B4E7-DB30A51D19B3}" srcOrd="2" destOrd="0" presId="urn:microsoft.com/office/officeart/2018/2/layout/IconVerticalSolidList"/>
    <dgm:cxn modelId="{C45037C6-3979-4CA5-B3EE-0DDF26D971B0}" type="presParOf" srcId="{BE2C5E32-4750-41FD-92F3-CCF78F69BB53}" destId="{819EC7F5-166D-4ACD-ADC1-862E8666843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884C7-6DC6-4390-BF9C-81681319F318}">
      <dsp:nvSpPr>
        <dsp:cNvPr id="0" name=""/>
        <dsp:cNvSpPr/>
      </dsp:nvSpPr>
      <dsp:spPr>
        <a:xfrm>
          <a:off x="920893" y="887962"/>
          <a:ext cx="1249769" cy="12497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F31111-6B1B-4EAA-A5B5-3FD20533AC87}">
      <dsp:nvSpPr>
        <dsp:cNvPr id="0" name=""/>
        <dsp:cNvSpPr/>
      </dsp:nvSpPr>
      <dsp:spPr>
        <a:xfrm>
          <a:off x="157144" y="2485519"/>
          <a:ext cx="277726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Spisane wywiady</a:t>
          </a:r>
          <a:endParaRPr lang="en-US" sz="2500" kern="1200"/>
        </a:p>
      </dsp:txBody>
      <dsp:txXfrm>
        <a:off x="157144" y="2485519"/>
        <a:ext cx="2777266" cy="720000"/>
      </dsp:txXfrm>
    </dsp:sp>
    <dsp:sp modelId="{D3350E3C-BD1D-449A-841A-6C8931772DB5}">
      <dsp:nvSpPr>
        <dsp:cNvPr id="0" name=""/>
        <dsp:cNvSpPr/>
      </dsp:nvSpPr>
      <dsp:spPr>
        <a:xfrm>
          <a:off x="4184181" y="887962"/>
          <a:ext cx="1249769" cy="12497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FF9F62-E301-4DAF-A1A8-20CD64519617}">
      <dsp:nvSpPr>
        <dsp:cNvPr id="0" name=""/>
        <dsp:cNvSpPr/>
      </dsp:nvSpPr>
      <dsp:spPr>
        <a:xfrm>
          <a:off x="3420433" y="2485519"/>
          <a:ext cx="277726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Nagrania audio wywiadów</a:t>
          </a:r>
          <a:endParaRPr lang="en-US" sz="2500" kern="1200"/>
        </a:p>
      </dsp:txBody>
      <dsp:txXfrm>
        <a:off x="3420433" y="2485519"/>
        <a:ext cx="2777266" cy="720000"/>
      </dsp:txXfrm>
    </dsp:sp>
    <dsp:sp modelId="{F65E4059-1BFF-4147-A820-19886BF2DCD9}">
      <dsp:nvSpPr>
        <dsp:cNvPr id="0" name=""/>
        <dsp:cNvSpPr/>
      </dsp:nvSpPr>
      <dsp:spPr>
        <a:xfrm>
          <a:off x="7447469" y="887962"/>
          <a:ext cx="1249769" cy="12497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FE68F-E598-4D34-9447-E5E9FA57654F}">
      <dsp:nvSpPr>
        <dsp:cNvPr id="0" name=""/>
        <dsp:cNvSpPr/>
      </dsp:nvSpPr>
      <dsp:spPr>
        <a:xfrm>
          <a:off x="6683721" y="2485519"/>
          <a:ext cx="277726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Nagrania wideo wywiadów</a:t>
          </a:r>
          <a:endParaRPr lang="en-US" sz="2500" kern="1200"/>
        </a:p>
      </dsp:txBody>
      <dsp:txXfrm>
        <a:off x="6683721" y="2485519"/>
        <a:ext cx="2777266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49EBB-B14D-4D37-A75D-BC8A08E59482}">
      <dsp:nvSpPr>
        <dsp:cNvPr id="0" name=""/>
        <dsp:cNvSpPr/>
      </dsp:nvSpPr>
      <dsp:spPr>
        <a:xfrm>
          <a:off x="0" y="607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4341E6-6E83-4629-A30C-9808E357F9FF}">
      <dsp:nvSpPr>
        <dsp:cNvPr id="0" name=""/>
        <dsp:cNvSpPr/>
      </dsp:nvSpPr>
      <dsp:spPr>
        <a:xfrm>
          <a:off x="430272" y="320645"/>
          <a:ext cx="782314" cy="7823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0DEA3-FCCF-4237-B1F6-88FC851A940C}">
      <dsp:nvSpPr>
        <dsp:cNvPr id="0" name=""/>
        <dsp:cNvSpPr/>
      </dsp:nvSpPr>
      <dsp:spPr>
        <a:xfrm>
          <a:off x="1642860" y="607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Czy narratorzy otworzyli się przed badaczami?</a:t>
          </a:r>
          <a:endParaRPr lang="en-US" sz="2300" kern="1200" dirty="0"/>
        </a:p>
      </dsp:txBody>
      <dsp:txXfrm>
        <a:off x="1642860" y="607"/>
        <a:ext cx="4985943" cy="1422390"/>
      </dsp:txXfrm>
    </dsp:sp>
    <dsp:sp modelId="{B663C712-2571-4A4C-A920-A5C48819B870}">
      <dsp:nvSpPr>
        <dsp:cNvPr id="0" name=""/>
        <dsp:cNvSpPr/>
      </dsp:nvSpPr>
      <dsp:spPr>
        <a:xfrm>
          <a:off x="0" y="1778595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CFAABC-BB75-4261-B561-7680B83904D9}">
      <dsp:nvSpPr>
        <dsp:cNvPr id="0" name=""/>
        <dsp:cNvSpPr/>
      </dsp:nvSpPr>
      <dsp:spPr>
        <a:xfrm>
          <a:off x="430272" y="2098633"/>
          <a:ext cx="782314" cy="7823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9A692-0B05-42A0-B0F7-3C123E3703BC}">
      <dsp:nvSpPr>
        <dsp:cNvPr id="0" name=""/>
        <dsp:cNvSpPr/>
      </dsp:nvSpPr>
      <dsp:spPr>
        <a:xfrm>
          <a:off x="1642860" y="1778595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Jak badacze czuli się w swojej roli?</a:t>
          </a:r>
          <a:endParaRPr lang="en-US" sz="2300" kern="1200" dirty="0"/>
        </a:p>
      </dsp:txBody>
      <dsp:txXfrm>
        <a:off x="1642860" y="1778595"/>
        <a:ext cx="4985943" cy="1422390"/>
      </dsp:txXfrm>
    </dsp:sp>
    <dsp:sp modelId="{3EF51DBA-0EC7-42B9-A6A6-BD6478ED294C}">
      <dsp:nvSpPr>
        <dsp:cNvPr id="0" name=""/>
        <dsp:cNvSpPr/>
      </dsp:nvSpPr>
      <dsp:spPr>
        <a:xfrm>
          <a:off x="0" y="3556583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749B0-884F-4333-B07E-781A70277530}">
      <dsp:nvSpPr>
        <dsp:cNvPr id="0" name=""/>
        <dsp:cNvSpPr/>
      </dsp:nvSpPr>
      <dsp:spPr>
        <a:xfrm>
          <a:off x="430272" y="3876620"/>
          <a:ext cx="782314" cy="7823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EC7F5-166D-4ACD-ADC1-862E86668437}">
      <dsp:nvSpPr>
        <dsp:cNvPr id="0" name=""/>
        <dsp:cNvSpPr/>
      </dsp:nvSpPr>
      <dsp:spPr>
        <a:xfrm>
          <a:off x="1642860" y="3556583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Jak opowiadamy o swoim życiu? Jak szukamy dla treści odpowiedniej formy, nadającej sens naszemu życiu?</a:t>
          </a:r>
          <a:endParaRPr lang="en-US" sz="2300" kern="1200" dirty="0"/>
        </a:p>
      </dsp:txBody>
      <dsp:txXfrm>
        <a:off x="1642860" y="3556583"/>
        <a:ext cx="4985943" cy="1422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2D0B53-096B-457C-9393-1D5164643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E03C07E-1EC0-4998-BE3D-2C686AA52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87D7A0B-6B00-41BC-AE5E-D76CD8D29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89F835-E39F-46D0-A3BB-050F916FA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2971796-CCF8-4A9B-A534-E27666124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92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B28CE0-35F0-404C-8E28-41AA01ED2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1DBB9B-1A37-4AC0-B234-3F0085411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0FDF5A3-7F00-4E79-ABFE-5D50F852C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EDBD4E4-A70E-4DE0-8222-B6154558E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27DAE30-5E58-4C88-8FF4-02ED074B5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917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18075F-3197-4FB0-8BC1-B3561DD28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64BE6E-6900-48E2-B503-57B34A83E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3CE22F1-252D-481D-9355-91163BB9C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8895034-3D08-483E-93A9-3D394BEB4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4701B1-D594-4FBB-93A0-112A89ED2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4175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2A14F8-7E0D-4349-A971-65F956C4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C98012-0FC0-4EBD-AE0D-7FD0AB6C47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BF712BF-C18E-4BE5-9E56-82440FB4D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FD7E51E-44FB-4A9B-BD77-8F01C55EB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30C2384-20A2-4A06-A567-F0B0FB4DC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C625D65-D032-458D-AF3A-357A77432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434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832EF9-01E1-4C97-BA3C-951D91A3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267F2D5-7958-4FBB-9A56-27D8CD376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F44893F-FE5F-4AB7-A373-B561FC8B6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91218C7-3095-405E-94C3-A0966E42DF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CB149C0-A5F5-4F20-BAD8-0371DDE80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BD50CCE-D543-4FA8-9DC9-4CE3803B8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0E5DB96-4DD1-4931-84BA-88A58D2F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D9D23D5-F5C9-4235-BAA9-3EC5FA610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2823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9CB64A-DED7-47C8-AC77-F2C3E978A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BC816E4-6B83-4C46-A5B0-E58C2E5F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209AAF-FCE5-42AC-B968-FF3FEAF67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B5BDADF-E02F-4E0A-9CB5-FE7C682E1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6352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1D54078-EC6A-4EBF-A169-C79F7420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DF2447D-6161-456E-B18F-A0249735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1883A85-D2B4-4FED-B29E-30101DC2E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8725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A29B00-BA88-490D-8181-B6BA1206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3945D4-E32E-4180-8C12-275B46D65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6F243AF-859F-4C14-A143-F091C954B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A07E3F6-DC3B-49B3-9D11-3BE141AC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461F323-EA62-45C3-95D8-20CC213B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D78992A-3DB1-4574-BA90-802FEFE37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83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2BA176-45F5-4373-96F2-6058DAAF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0F8CD97-0EFD-4EDF-99B8-C305DF0BB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CA2A9CB-EC56-4BEF-BAF1-28C5DDBAC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70386E0-05B2-4F50-AB77-2F4F31AD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4AFEAC0-C45F-42C5-8A24-0DEDD2E0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676A09D-EF92-4E27-AC89-DE5832DD5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553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50268F-04A2-47FE-8989-47BFA262B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71ED137-DA04-46BD-A288-E5125F419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F4DDC1B-2AE5-4274-A9B7-E84CAD797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7416D92-E087-436B-918A-0DEC1FAF1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CEAF27-BC46-478C-8736-7E5981D3C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43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1666866-0101-47C2-81B5-6445A470CC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63800AC-0EE0-4D80-8EE9-8B35CF4C7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ABFF897-CBCD-41B6-9D10-0C433168B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8873CC-668A-48B3-AC66-36443AA82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8E332D0-D05A-43E6-9C10-AC6ECE74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191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61C7270-6DEA-4578-A311-305310D4B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E51EAD4-82CE-4A02-B403-8B3F6EE1B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988388E-BFFD-45D6-B108-82225957E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17C8C-6AAD-479B-AF8E-82CCE43C8E53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4F20FA0-4B65-46B9-BA0A-BF8B090620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105300-C056-468D-8366-32EE3BE3B0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5794E-F03D-46B0-AB7B-7E69156DB04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579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bazhum.muzhp.pl/media/files/Pamiec_i_Sprawiedliwosc/Pamiec_i_Sprawiedliwosc-r2012-t11-n2_(20)/Pamiec_i_Sprawiedliwosc-r2012-t11-n2_(20)-s103-114/Pamiec_i_Sprawiedliwosc-r2012-t11-n2_(20)-s103-114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E4BB6A-2BE5-42B4-8E3D-71501E4E7F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4BFC1DB-38C1-481F-BF39-E75A37145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6" cy="68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28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7D50EC-BBF9-405B-87D2-3C4C7BB202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sz="5100" dirty="0">
                <a:solidFill>
                  <a:schemeClr val="tx1"/>
                </a:solidFill>
              </a:rPr>
              <a:t>Doświadczenie życiowe ciężki bagaż czy cenny skarb?</a:t>
            </a:r>
          </a:p>
        </p:txBody>
      </p:sp>
    </p:spTree>
    <p:extLst>
      <p:ext uri="{BB962C8B-B14F-4D97-AF65-F5344CB8AC3E}">
        <p14:creationId xmlns:p14="http://schemas.microsoft.com/office/powerpoint/2010/main" val="239771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9745EF-C0CC-43D6-BE05-24D9456AD6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Historia mówiona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9DB5CE7-4501-422A-9D31-1FDDD91DA7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6187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B02F00-8F93-4B0B-9F37-B3A05F6D1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nas czeka?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898966-438C-47A7-859F-D5720A37F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2800" dirty="0"/>
          </a:p>
          <a:p>
            <a:r>
              <a:rPr lang="pl-PL" sz="3600" dirty="0"/>
              <a:t>Zastanowimy się co nasze doświadczenia mówią o świecie, w którym żyjemy;</a:t>
            </a:r>
          </a:p>
          <a:p>
            <a:r>
              <a:rPr lang="pl-PL" sz="3600" dirty="0"/>
              <a:t>Poznamy przykłady poznawania i utrwalania historii, które opierają się na wspomnieniach jej świadków;</a:t>
            </a:r>
          </a:p>
          <a:p>
            <a:r>
              <a:rPr lang="pl-PL" sz="3600" dirty="0"/>
              <a:t>Wysłuchamy swoich wspomnień;</a:t>
            </a:r>
          </a:p>
        </p:txBody>
      </p:sp>
    </p:spTree>
    <p:extLst>
      <p:ext uri="{BB962C8B-B14F-4D97-AF65-F5344CB8AC3E}">
        <p14:creationId xmlns:p14="http://schemas.microsoft.com/office/powerpoint/2010/main" val="77471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68C9E6-9805-48EB-896A-5F1F5FA58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381" y="2874573"/>
            <a:ext cx="7657238" cy="11088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sz="5400" dirty="0"/>
              <a:t>Kim jest ś</a:t>
            </a:r>
            <a:r>
              <a:rPr lang="en-US" sz="5400" dirty="0" err="1"/>
              <a:t>wiadek</a:t>
            </a:r>
            <a:r>
              <a:rPr lang="en-US" sz="5400" dirty="0"/>
              <a:t> </a:t>
            </a:r>
            <a:r>
              <a:rPr lang="en-US" sz="5400" dirty="0" err="1"/>
              <a:t>historii</a:t>
            </a:r>
            <a:r>
              <a:rPr lang="en-US" sz="5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21196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D6CDBF32-56A9-4D24-853B-D2607680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Historia mówiona // </a:t>
            </a:r>
            <a:r>
              <a:rPr lang="en-GB" dirty="0"/>
              <a:t>Oral history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DD2BC976-D9A7-4EF6-AE34-6EA143F11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314805" cy="4253463"/>
          </a:xfrm>
        </p:spPr>
        <p:txBody>
          <a:bodyPr>
            <a:noAutofit/>
          </a:bodyPr>
          <a:lstStyle/>
          <a:p>
            <a:r>
              <a:rPr lang="pl-PL" dirty="0"/>
              <a:t>Pamięć to podstawowy materiał, na którym bazuje historia.</a:t>
            </a:r>
          </a:p>
          <a:p>
            <a:r>
              <a:rPr lang="pl-PL" dirty="0"/>
              <a:t>Najstarszą formą transmisji ludzkiej pamięci jest przekaz ustny.</a:t>
            </a:r>
          </a:p>
          <a:p>
            <a:r>
              <a:rPr lang="pl-PL" dirty="0"/>
              <a:t>Historia mówiona staje się źródłem historycznym wtedy, gdy wspomnienia o przeszłości danego świadka historii zostaną utrwalone, a więc nagrane lub spisane, a następnie zarchiwizowane, przez co dostępne dla innych.</a:t>
            </a:r>
          </a:p>
          <a:p>
            <a:r>
              <a:rPr lang="pl-PL" dirty="0"/>
              <a:t>Szczególne znaczenie podczas gromadzenia/zbierania wspomnień ma relacja między badaczem i narratorem. </a:t>
            </a:r>
          </a:p>
        </p:txBody>
      </p:sp>
    </p:spTree>
    <p:extLst>
      <p:ext uri="{BB962C8B-B14F-4D97-AF65-F5344CB8AC3E}">
        <p14:creationId xmlns:p14="http://schemas.microsoft.com/office/powerpoint/2010/main" val="1273848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562612-7562-45C2-BE1F-44494CFC9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pl-PL" dirty="0"/>
              <a:t>Sposoby rejestrowania wspomnień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2231ABAF-8167-4FB5-85DF-AE74C210F9A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3222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D6CDBF32-56A9-4D24-853B-D2607680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Historia mówiona - dylematy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DD2BC976-D9A7-4EF6-AE34-6EA143F11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314805" cy="4253463"/>
          </a:xfrm>
        </p:spPr>
        <p:txBody>
          <a:bodyPr>
            <a:normAutofit/>
          </a:bodyPr>
          <a:lstStyle/>
          <a:p>
            <a:r>
              <a:rPr lang="pl-PL" sz="3600" dirty="0"/>
              <a:t>Obiektywna czy subiektywna?</a:t>
            </a:r>
          </a:p>
          <a:p>
            <a:r>
              <a:rPr lang="pl-PL" sz="3600" dirty="0"/>
              <a:t>Wyparcie, tłumienie, amnezja?</a:t>
            </a:r>
          </a:p>
          <a:p>
            <a:r>
              <a:rPr lang="pl-PL" sz="3600" dirty="0"/>
              <a:t>Na jakie pytania znajdziemy odpowiedź stosując metodę historii mówionej, a na jakie nie?</a:t>
            </a:r>
          </a:p>
        </p:txBody>
      </p:sp>
    </p:spTree>
    <p:extLst>
      <p:ext uri="{BB962C8B-B14F-4D97-AF65-F5344CB8AC3E}">
        <p14:creationId xmlns:p14="http://schemas.microsoft.com/office/powerpoint/2010/main" val="1108115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8008490-8E93-4CB5-9601-883A7F75B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Historia mówiona - źródła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6AF27455-6340-415C-B9DB-A71171265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102770" cy="4253463"/>
          </a:xfrm>
        </p:spPr>
        <p:txBody>
          <a:bodyPr>
            <a:normAutofit/>
          </a:bodyPr>
          <a:lstStyle/>
          <a:p>
            <a:r>
              <a:rPr lang="pl-PL" sz="2400" dirty="0"/>
              <a:t>Antropolodzy i historycy z przełomu wieku XIX i XX;</a:t>
            </a:r>
          </a:p>
          <a:p>
            <a:r>
              <a:rPr lang="pl-PL" sz="2400" dirty="0"/>
              <a:t>Pierwszy duży projekt Allana </a:t>
            </a:r>
            <a:r>
              <a:rPr lang="pl-PL" sz="2400" dirty="0" err="1"/>
              <a:t>Nevinsa</a:t>
            </a:r>
            <a:r>
              <a:rPr lang="pl-PL" sz="2400" dirty="0"/>
              <a:t> z Columbia University zrealizowany w 1948 roku – jednym z jego efektów było powstanie Columbia </a:t>
            </a:r>
            <a:r>
              <a:rPr lang="pl-PL" sz="2400" dirty="0" err="1"/>
              <a:t>Oral</a:t>
            </a:r>
            <a:r>
              <a:rPr lang="pl-PL" sz="2400" dirty="0"/>
              <a:t> </a:t>
            </a:r>
            <a:r>
              <a:rPr lang="pl-PL" sz="2400" dirty="0" err="1"/>
              <a:t>History</a:t>
            </a:r>
            <a:r>
              <a:rPr lang="pl-PL" sz="2400" dirty="0"/>
              <a:t> </a:t>
            </a:r>
            <a:r>
              <a:rPr lang="pl-PL" sz="2400" dirty="0" err="1"/>
              <a:t>Research</a:t>
            </a:r>
            <a:r>
              <a:rPr lang="pl-PL" sz="2400" dirty="0"/>
              <a:t> Office – najstarszego akademickiego programu i archiwum historii mówionej;</a:t>
            </a:r>
          </a:p>
          <a:p>
            <a:r>
              <a:rPr lang="pl-PL" sz="2400" dirty="0"/>
              <a:t>Instytucjonalizacja – organizacje i archiwa;</a:t>
            </a:r>
          </a:p>
          <a:p>
            <a:r>
              <a:rPr lang="pl-PL" sz="2400" dirty="0"/>
              <a:t>Pierwsze archiwa historii mówionej skupiały się na wywiadach z ważnymi politykami, dyplomatami, wojskowymi i biznesmenami. Od lat 60 i 70 XX wieku, równie ważne stały się relacje ludzi zwykłych np. robotników;</a:t>
            </a:r>
          </a:p>
        </p:txBody>
      </p:sp>
    </p:spTree>
    <p:extLst>
      <p:ext uri="{BB962C8B-B14F-4D97-AF65-F5344CB8AC3E}">
        <p14:creationId xmlns:p14="http://schemas.microsoft.com/office/powerpoint/2010/main" val="2618247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4D52C8-ED8C-4AAF-AB84-BF19BD810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archiwów/projektów historii mówionej w Polsce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F7EEB2-1B50-4850-AC99-05483B0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036509" cy="4087811"/>
          </a:xfrm>
        </p:spPr>
        <p:txBody>
          <a:bodyPr>
            <a:normAutofit/>
          </a:bodyPr>
          <a:lstStyle/>
          <a:p>
            <a:r>
              <a:rPr lang="pl-PL" sz="2800" dirty="0"/>
              <a:t>Teatr NN http://teatrnn.pl/historiamowiona/</a:t>
            </a:r>
          </a:p>
          <a:p>
            <a:r>
              <a:rPr lang="pl-PL" sz="2800" dirty="0"/>
              <a:t>Muzeum Powstania Warszawskiego https://www.1944.pl/archiwum-historii-mowionej.html</a:t>
            </a:r>
          </a:p>
          <a:p>
            <a:r>
              <a:rPr lang="pl-PL" sz="2800" dirty="0"/>
              <a:t>Centrum im. Ludwika Zamenhofa w Białymstoku http://www.mediateka.centrumzamenhofa.pl/</a:t>
            </a:r>
          </a:p>
        </p:txBody>
      </p:sp>
    </p:spTree>
    <p:extLst>
      <p:ext uri="{BB962C8B-B14F-4D97-AF65-F5344CB8AC3E}">
        <p14:creationId xmlns:p14="http://schemas.microsoft.com/office/powerpoint/2010/main" val="3727704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F48739-6712-4B41-9F82-E6A6974D5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1397000"/>
            <a:ext cx="7766936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200"/>
              <a:t>Jak przeprowadzić wywiad?</a:t>
            </a:r>
            <a:br>
              <a:rPr lang="en-US" sz="4200"/>
            </a:br>
            <a:br>
              <a:rPr lang="en-US" sz="4200"/>
            </a:br>
            <a:r>
              <a:rPr lang="en-US" sz="4200"/>
              <a:t>Jak zaprosić narratora do opowiedzenia o swoim życiu?</a:t>
            </a:r>
          </a:p>
        </p:txBody>
      </p:sp>
    </p:spTree>
    <p:extLst>
      <p:ext uri="{BB962C8B-B14F-4D97-AF65-F5344CB8AC3E}">
        <p14:creationId xmlns:p14="http://schemas.microsoft.com/office/powerpoint/2010/main" val="2706884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5D292B-50F9-4D23-A2A7-68C9F6F70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pl-PL" dirty="0"/>
              <a:t>Proszę opowiedz mi o sobie…</a:t>
            </a:r>
          </a:p>
        </p:txBody>
      </p:sp>
      <p:pic>
        <p:nvPicPr>
          <p:cNvPr id="5" name="Obraz 4" descr="Obraz zawierający rysunek&#10;&#10;Opis wygenerowany automatycznie">
            <a:extLst>
              <a:ext uri="{FF2B5EF4-FFF2-40B4-BE49-F238E27FC236}">
                <a16:creationId xmlns:a16="http://schemas.microsoft.com/office/drawing/2014/main" id="{B68F54A3-1A00-4393-878D-47EBB1B81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74" y="2159331"/>
            <a:ext cx="5283289" cy="3753915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810687-74DA-4D6D-8B4E-2BA24CCF7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39" y="2160589"/>
            <a:ext cx="2927185" cy="3880773"/>
          </a:xfrm>
        </p:spPr>
        <p:txBody>
          <a:bodyPr>
            <a:normAutofit/>
          </a:bodyPr>
          <a:lstStyle/>
          <a:p>
            <a:endParaRPr lang="pl-PL" sz="1500"/>
          </a:p>
          <a:p>
            <a:endParaRPr lang="pl-PL" sz="15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241FB7D-6D80-405C-88BB-53335C0CD866}"/>
              </a:ext>
            </a:extLst>
          </p:cNvPr>
          <p:cNvSpPr/>
          <p:nvPr/>
        </p:nvSpPr>
        <p:spPr>
          <a:xfrm>
            <a:off x="583096" y="5526157"/>
            <a:ext cx="1325217" cy="515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9224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C1FEB4-3A52-4F01-893A-0B2AD403B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z="3700" kern="1200">
                <a:latin typeface="+mj-lt"/>
                <a:ea typeface="+mj-ea"/>
                <a:cs typeface="+mj-cs"/>
              </a:rPr>
              <a:t>Podsumowanie wywiadów</a:t>
            </a:r>
            <a:endParaRPr lang="en-US" sz="3700" kern="120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0" name="Symbol zastępczy zawartości 4">
            <a:extLst>
              <a:ext uri="{FF2B5EF4-FFF2-40B4-BE49-F238E27FC236}">
                <a16:creationId xmlns:a16="http://schemas.microsoft.com/office/drawing/2014/main" id="{40E279B6-C1A4-48D6-94B0-73F16886FFD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7682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CE975B-E56E-4058-B593-FC6D47E6A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 wykorzystane w przygotowaniu prezentacji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8CD75F-6DE4-491E-BFC7-6C7044AE8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Roch Dąbrowski (red.), 2008, Historia mówiona. Elementarz, http://www.swiadkowiehistorii.pl/pdfs/a.pdf</a:t>
            </a:r>
          </a:p>
          <a:p>
            <a:r>
              <a:rPr lang="pl-PL" dirty="0"/>
              <a:t>Michael Frisch, 2018, Historia mówiona i Hard Times. Esej recenzyjny, „Wrocławski Rocznik Historii Mówionej”, Wydanie specjalne, s. 39-49.</a:t>
            </a:r>
          </a:p>
          <a:p>
            <a:r>
              <a:rPr lang="pl-PL" dirty="0"/>
              <a:t>Agata Stolarz, 2012, Historia mówiona w warsztacie historyka mentalności, „Pamięć i Sprawiedliwość”, 11/2 (20), s. 103-114, </a:t>
            </a:r>
            <a:r>
              <a:rPr lang="pl-PL" u="sng" dirty="0">
                <a:hlinkClick r:id="rId2"/>
              </a:rPr>
              <a:t>http://bazhum.muzhp.pl/media/files/Pamiec_i_Sprawiedliwosc/Pamiec_i_Sprawiedliwosc-r2012-t11-n2_(20)/Pamiec_i_Sprawiedliwosc-r2012-t11-n2_(20)-s103-114/Pamiec_i_Sprawiedliwosc-r2012-t11-n2_(20)-s103-114.pdf</a:t>
            </a: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8177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DFE1E54-3C33-4BBC-B3FF-C7695AB5D0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21123"/>
            <a:ext cx="12192000" cy="1036877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DAB6322C-A4C9-4D35-B9A6-E772C78DB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55998"/>
          </a:xfrm>
        </p:spPr>
        <p:txBody>
          <a:bodyPr>
            <a:normAutofit/>
          </a:bodyPr>
          <a:lstStyle/>
          <a:p>
            <a:r>
              <a:rPr lang="pl-PL" dirty="0"/>
              <a:t>Dziękuję za uwagę!	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1800" dirty="0"/>
              <a:t>Opracowała dr Anna Radiukiewicz</a:t>
            </a:r>
          </a:p>
        </p:txBody>
      </p:sp>
    </p:spTree>
    <p:extLst>
      <p:ext uri="{BB962C8B-B14F-4D97-AF65-F5344CB8AC3E}">
        <p14:creationId xmlns:p14="http://schemas.microsoft.com/office/powerpoint/2010/main" val="92369054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504</Words>
  <Application>Microsoft Office PowerPoint</Application>
  <PresentationFormat>Panoramiczny</PresentationFormat>
  <Paragraphs>41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Motyw pakietu Office</vt:lpstr>
      <vt:lpstr>Prezentacja programu PowerPoint</vt:lpstr>
      <vt:lpstr>Doświadczenie życiowe ciężki bagaż czy cenny skarb?</vt:lpstr>
      <vt:lpstr>Historia mówiona</vt:lpstr>
      <vt:lpstr>Co nas czeka?</vt:lpstr>
      <vt:lpstr>Kim jest świadek historii?</vt:lpstr>
      <vt:lpstr>Historia mówiona // Oral history</vt:lpstr>
      <vt:lpstr>Sposoby rejestrowania wspomnień</vt:lpstr>
      <vt:lpstr>Historia mówiona - dylematy</vt:lpstr>
      <vt:lpstr>Historia mówiona - źródła</vt:lpstr>
      <vt:lpstr>Przykłady archiwów/projektów historii mówionej w Polsce</vt:lpstr>
      <vt:lpstr>Jak przeprowadzić wywiad?  Jak zaprosić narratora do opowiedzenia o swoim życiu?</vt:lpstr>
      <vt:lpstr>Proszę opowiedz mi o sobie…</vt:lpstr>
      <vt:lpstr>Podsumowanie wywiadów</vt:lpstr>
      <vt:lpstr>Źródła wykorzystane w przygotowaniu prezentacji</vt:lpstr>
      <vt:lpstr>Dziękuję za uwagę!        Opracowała dr Anna Radiukiewicz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Radiukiewicz</dc:creator>
  <cp:lastModifiedBy>Marta Bałękowska</cp:lastModifiedBy>
  <cp:revision>10</cp:revision>
  <dcterms:created xsi:type="dcterms:W3CDTF">2021-01-05T08:31:26Z</dcterms:created>
  <dcterms:modified xsi:type="dcterms:W3CDTF">2021-06-28T07:00:16Z</dcterms:modified>
</cp:coreProperties>
</file>